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8" r:id="rId3"/>
    <p:sldId id="273" r:id="rId4"/>
    <p:sldId id="270" r:id="rId5"/>
    <p:sldId id="271" r:id="rId6"/>
    <p:sldId id="265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90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CA1D"/>
    <a:srgbClr val="8D9735"/>
    <a:srgbClr val="EA713D"/>
    <a:srgbClr val="F8E8FF"/>
    <a:srgbClr val="8B69AC"/>
    <a:srgbClr val="72558C"/>
    <a:srgbClr val="64457F"/>
    <a:srgbClr val="553677"/>
    <a:srgbClr val="4421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958" autoAdjust="0"/>
    <p:restoredTop sz="89103" autoAdjust="0"/>
  </p:normalViewPr>
  <p:slideViewPr>
    <p:cSldViewPr snapToGrid="0" snapToObjects="1">
      <p:cViewPr>
        <p:scale>
          <a:sx n="80" d="100"/>
          <a:sy n="80" d="100"/>
        </p:scale>
        <p:origin x="144" y="512"/>
      </p:cViewPr>
      <p:guideLst>
        <p:guide orient="horz" pos="2160"/>
        <p:guide pos="290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77463A-E937-EA40-A80E-FE1827638F3C}" type="datetimeFigureOut">
              <a:rPr lang="en-US" smtClean="0"/>
              <a:t>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E12B9F-A14A-7742-868D-3F7D286954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99981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A6DA6-B897-AB4B-8DFC-317B1E4CD3BA}" type="datetimeFigureOut">
              <a:rPr lang="en-US" smtClean="0"/>
              <a:t>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34852-06FA-C94F-9556-8FD0FD62E4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9643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gradFill flip="none" rotWithShape="1">
          <a:gsLst>
            <a:gs pos="0">
              <a:schemeClr val="tx2"/>
            </a:gs>
            <a:gs pos="100000">
              <a:schemeClr val="accent6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71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entury Gothic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5" t="17692" r="8621" b="14098"/>
          <a:stretch/>
        </p:blipFill>
        <p:spPr>
          <a:xfrm>
            <a:off x="438727" y="138544"/>
            <a:ext cx="6905625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25749" y="2273300"/>
            <a:ext cx="5680075" cy="1470025"/>
          </a:xfrm>
        </p:spPr>
        <p:txBody>
          <a:bodyPr>
            <a:noAutofit/>
          </a:bodyPr>
          <a:lstStyle>
            <a:lvl1pPr algn="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5749" y="3886199"/>
            <a:ext cx="5680075" cy="1050925"/>
          </a:xfrm>
        </p:spPr>
        <p:txBody>
          <a:bodyPr tIns="0" rIns="0" bIns="0">
            <a:noAutofit/>
          </a:bodyPr>
          <a:lstStyle>
            <a:lvl1pPr marL="0" indent="0" algn="r">
              <a:buNone/>
              <a:defRPr sz="2400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587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r">
    <p:bg>
      <p:bgPr>
        <a:gradFill flip="none" rotWithShape="1">
          <a:gsLst>
            <a:gs pos="0">
              <a:schemeClr val="tx2"/>
            </a:gs>
            <a:gs pos="100000">
              <a:schemeClr val="accent6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EA713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latin typeface="Century Gothic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alphaModFix amt="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95" t="17692" r="8621" b="14098"/>
          <a:stretch/>
        </p:blipFill>
        <p:spPr>
          <a:xfrm>
            <a:off x="0" y="-1"/>
            <a:ext cx="6905625" cy="68580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25749" y="4165600"/>
            <a:ext cx="5680075" cy="1470025"/>
          </a:xfrm>
        </p:spPr>
        <p:txBody>
          <a:bodyPr>
            <a:noAutofit/>
          </a:bodyPr>
          <a:lstStyle>
            <a:lvl1pPr algn="r">
              <a:defRPr sz="80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Thank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3843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16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10000">
                <a:schemeClr val="accent1"/>
              </a:gs>
              <a:gs pos="100000">
                <a:schemeClr val="accent2"/>
              </a:gs>
            </a:gsLst>
            <a:lin ang="162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 userDrawn="1"/>
        </p:nvSpPr>
        <p:spPr>
          <a:xfrm>
            <a:off x="8571673" y="3002545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 userDrawn="1"/>
        </p:nvSpPr>
        <p:spPr>
          <a:xfrm>
            <a:off x="8571673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 userDrawn="1"/>
        </p:nvSpPr>
        <p:spPr>
          <a:xfrm>
            <a:off x="8571673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Oval 54"/>
          <p:cNvSpPr/>
          <p:nvPr userDrawn="1"/>
        </p:nvSpPr>
        <p:spPr>
          <a:xfrm>
            <a:off x="8571673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 userDrawn="1"/>
        </p:nvSpPr>
        <p:spPr>
          <a:xfrm>
            <a:off x="7965445" y="2392548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 userDrawn="1"/>
        </p:nvSpPr>
        <p:spPr>
          <a:xfrm>
            <a:off x="7965445" y="3002545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Oval 60"/>
          <p:cNvSpPr/>
          <p:nvPr userDrawn="1"/>
        </p:nvSpPr>
        <p:spPr>
          <a:xfrm>
            <a:off x="7965445" y="3604793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Oval 61"/>
          <p:cNvSpPr/>
          <p:nvPr userDrawn="1"/>
        </p:nvSpPr>
        <p:spPr>
          <a:xfrm>
            <a:off x="7965445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Oval 62"/>
          <p:cNvSpPr/>
          <p:nvPr userDrawn="1"/>
        </p:nvSpPr>
        <p:spPr>
          <a:xfrm>
            <a:off x="7965445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/>
          <p:cNvSpPr/>
          <p:nvPr userDrawn="1"/>
        </p:nvSpPr>
        <p:spPr>
          <a:xfrm>
            <a:off x="7360033" y="2392548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/>
          <p:cNvSpPr/>
          <p:nvPr userDrawn="1"/>
        </p:nvSpPr>
        <p:spPr>
          <a:xfrm>
            <a:off x="7360033" y="3002545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/>
          <p:cNvSpPr/>
          <p:nvPr userDrawn="1"/>
        </p:nvSpPr>
        <p:spPr>
          <a:xfrm>
            <a:off x="7360033" y="3604793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/>
          <p:nvPr userDrawn="1"/>
        </p:nvSpPr>
        <p:spPr>
          <a:xfrm>
            <a:off x="7360033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Oval 70"/>
          <p:cNvSpPr/>
          <p:nvPr userDrawn="1"/>
        </p:nvSpPr>
        <p:spPr>
          <a:xfrm>
            <a:off x="7360033" y="1795137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/>
          <p:nvPr userDrawn="1"/>
        </p:nvSpPr>
        <p:spPr>
          <a:xfrm rot="10800000">
            <a:off x="6751351" y="3592786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/>
          <p:cNvSpPr/>
          <p:nvPr userDrawn="1"/>
        </p:nvSpPr>
        <p:spPr>
          <a:xfrm rot="10800000">
            <a:off x="6751351" y="2982789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/>
          <p:cNvSpPr/>
          <p:nvPr userDrawn="1"/>
        </p:nvSpPr>
        <p:spPr>
          <a:xfrm rot="10800000">
            <a:off x="6751351" y="2380541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/>
          <p:cNvSpPr/>
          <p:nvPr userDrawn="1"/>
        </p:nvSpPr>
        <p:spPr>
          <a:xfrm rot="10800000">
            <a:off x="6751351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Oval 79"/>
          <p:cNvSpPr/>
          <p:nvPr userDrawn="1"/>
        </p:nvSpPr>
        <p:spPr>
          <a:xfrm>
            <a:off x="6129894" y="2392548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 userDrawn="1"/>
        </p:nvSpPr>
        <p:spPr>
          <a:xfrm>
            <a:off x="6129894" y="3002545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 userDrawn="1"/>
        </p:nvSpPr>
        <p:spPr>
          <a:xfrm>
            <a:off x="6129894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/>
          <p:cNvSpPr/>
          <p:nvPr userDrawn="1"/>
        </p:nvSpPr>
        <p:spPr>
          <a:xfrm>
            <a:off x="6129894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Oval 83"/>
          <p:cNvSpPr/>
          <p:nvPr userDrawn="1"/>
        </p:nvSpPr>
        <p:spPr>
          <a:xfrm>
            <a:off x="6129894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Oval 85"/>
          <p:cNvSpPr/>
          <p:nvPr userDrawn="1"/>
        </p:nvSpPr>
        <p:spPr>
          <a:xfrm>
            <a:off x="5517534" y="2392548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Oval 86"/>
          <p:cNvSpPr/>
          <p:nvPr userDrawn="1"/>
        </p:nvSpPr>
        <p:spPr>
          <a:xfrm>
            <a:off x="5517534" y="3002545"/>
            <a:ext cx="479506" cy="479506"/>
          </a:xfrm>
          <a:prstGeom prst="ellipse">
            <a:avLst/>
          </a:prstGeom>
          <a:solidFill>
            <a:schemeClr val="bg1">
              <a:alpha val="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Oval 87"/>
          <p:cNvSpPr/>
          <p:nvPr userDrawn="1"/>
        </p:nvSpPr>
        <p:spPr>
          <a:xfrm>
            <a:off x="5517534" y="3604793"/>
            <a:ext cx="479506" cy="479506"/>
          </a:xfrm>
          <a:prstGeom prst="ellipse">
            <a:avLst/>
          </a:prstGeom>
          <a:solidFill>
            <a:schemeClr val="bg1">
              <a:alpha val="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Oval 89"/>
          <p:cNvSpPr/>
          <p:nvPr userDrawn="1"/>
        </p:nvSpPr>
        <p:spPr>
          <a:xfrm>
            <a:off x="5517534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Oval 92"/>
          <p:cNvSpPr/>
          <p:nvPr userDrawn="1"/>
        </p:nvSpPr>
        <p:spPr>
          <a:xfrm rot="10800000">
            <a:off x="4930559" y="3592786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Oval 93"/>
          <p:cNvSpPr/>
          <p:nvPr userDrawn="1"/>
        </p:nvSpPr>
        <p:spPr>
          <a:xfrm rot="10800000">
            <a:off x="4930559" y="2982789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Oval 94"/>
          <p:cNvSpPr/>
          <p:nvPr userDrawn="1"/>
        </p:nvSpPr>
        <p:spPr>
          <a:xfrm rot="10800000">
            <a:off x="4930559" y="2380541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Oval 95"/>
          <p:cNvSpPr/>
          <p:nvPr userDrawn="1"/>
        </p:nvSpPr>
        <p:spPr>
          <a:xfrm rot="10800000">
            <a:off x="4930559" y="1795137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Oval 96"/>
          <p:cNvSpPr/>
          <p:nvPr userDrawn="1"/>
        </p:nvSpPr>
        <p:spPr>
          <a:xfrm rot="10800000">
            <a:off x="4930559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Oval 98"/>
          <p:cNvSpPr/>
          <p:nvPr userDrawn="1"/>
        </p:nvSpPr>
        <p:spPr>
          <a:xfrm>
            <a:off x="4341660" y="2392548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Oval 99"/>
          <p:cNvSpPr/>
          <p:nvPr userDrawn="1"/>
        </p:nvSpPr>
        <p:spPr>
          <a:xfrm>
            <a:off x="4341660" y="3002545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Oval 100"/>
          <p:cNvSpPr/>
          <p:nvPr userDrawn="1"/>
        </p:nvSpPr>
        <p:spPr>
          <a:xfrm>
            <a:off x="4341660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Oval 101"/>
          <p:cNvSpPr/>
          <p:nvPr userDrawn="1"/>
        </p:nvSpPr>
        <p:spPr>
          <a:xfrm>
            <a:off x="4341660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" name="Oval 102"/>
          <p:cNvSpPr/>
          <p:nvPr userDrawn="1"/>
        </p:nvSpPr>
        <p:spPr>
          <a:xfrm>
            <a:off x="4341660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Oval 104"/>
          <p:cNvSpPr/>
          <p:nvPr userDrawn="1"/>
        </p:nvSpPr>
        <p:spPr>
          <a:xfrm rot="10800000">
            <a:off x="3732977" y="3592786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Oval 105"/>
          <p:cNvSpPr/>
          <p:nvPr userDrawn="1"/>
        </p:nvSpPr>
        <p:spPr>
          <a:xfrm rot="10800000">
            <a:off x="3732977" y="2982789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Oval 106"/>
          <p:cNvSpPr/>
          <p:nvPr userDrawn="1"/>
        </p:nvSpPr>
        <p:spPr>
          <a:xfrm rot="10800000">
            <a:off x="3732977" y="2380541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Oval 107"/>
          <p:cNvSpPr/>
          <p:nvPr userDrawn="1"/>
        </p:nvSpPr>
        <p:spPr>
          <a:xfrm rot="10800000">
            <a:off x="3732977" y="1795137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9" name="Oval 108"/>
          <p:cNvSpPr/>
          <p:nvPr userDrawn="1"/>
        </p:nvSpPr>
        <p:spPr>
          <a:xfrm rot="10800000">
            <a:off x="3732977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Oval 110"/>
          <p:cNvSpPr/>
          <p:nvPr userDrawn="1"/>
        </p:nvSpPr>
        <p:spPr>
          <a:xfrm>
            <a:off x="3111521" y="2392548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Oval 111"/>
          <p:cNvSpPr/>
          <p:nvPr userDrawn="1"/>
        </p:nvSpPr>
        <p:spPr>
          <a:xfrm>
            <a:off x="3111521" y="3002545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Oval 112"/>
          <p:cNvSpPr/>
          <p:nvPr userDrawn="1"/>
        </p:nvSpPr>
        <p:spPr>
          <a:xfrm>
            <a:off x="3111521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 userDrawn="1"/>
        </p:nvSpPr>
        <p:spPr>
          <a:xfrm>
            <a:off x="3111521" y="4190197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7" name="Oval 116"/>
          <p:cNvSpPr/>
          <p:nvPr userDrawn="1"/>
        </p:nvSpPr>
        <p:spPr>
          <a:xfrm>
            <a:off x="2499161" y="2392548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Oval 117"/>
          <p:cNvSpPr/>
          <p:nvPr userDrawn="1"/>
        </p:nvSpPr>
        <p:spPr>
          <a:xfrm>
            <a:off x="2499161" y="3002545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Oval 118"/>
          <p:cNvSpPr/>
          <p:nvPr userDrawn="1"/>
        </p:nvSpPr>
        <p:spPr>
          <a:xfrm>
            <a:off x="2499161" y="3604793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Oval 119"/>
          <p:cNvSpPr/>
          <p:nvPr userDrawn="1"/>
        </p:nvSpPr>
        <p:spPr>
          <a:xfrm>
            <a:off x="2499161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Oval 120"/>
          <p:cNvSpPr/>
          <p:nvPr userDrawn="1"/>
        </p:nvSpPr>
        <p:spPr>
          <a:xfrm>
            <a:off x="2499161" y="179513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/>
          <p:cNvSpPr/>
          <p:nvPr userDrawn="1"/>
        </p:nvSpPr>
        <p:spPr>
          <a:xfrm>
            <a:off x="1912186" y="2392548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Oval 123"/>
          <p:cNvSpPr/>
          <p:nvPr userDrawn="1"/>
        </p:nvSpPr>
        <p:spPr>
          <a:xfrm>
            <a:off x="1912186" y="3002545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Oval 124"/>
          <p:cNvSpPr/>
          <p:nvPr userDrawn="1"/>
        </p:nvSpPr>
        <p:spPr>
          <a:xfrm>
            <a:off x="1912186" y="3604793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/>
          <p:cNvSpPr/>
          <p:nvPr userDrawn="1"/>
        </p:nvSpPr>
        <p:spPr>
          <a:xfrm>
            <a:off x="1912186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Oval 128"/>
          <p:cNvSpPr/>
          <p:nvPr userDrawn="1"/>
        </p:nvSpPr>
        <p:spPr>
          <a:xfrm>
            <a:off x="1350426" y="2392548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Oval 129"/>
          <p:cNvSpPr/>
          <p:nvPr userDrawn="1"/>
        </p:nvSpPr>
        <p:spPr>
          <a:xfrm>
            <a:off x="1350426" y="3002545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Oval 130"/>
          <p:cNvSpPr/>
          <p:nvPr userDrawn="1"/>
        </p:nvSpPr>
        <p:spPr>
          <a:xfrm>
            <a:off x="1350426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Oval 131"/>
          <p:cNvSpPr/>
          <p:nvPr userDrawn="1"/>
        </p:nvSpPr>
        <p:spPr>
          <a:xfrm>
            <a:off x="1350426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3" name="Oval 132"/>
          <p:cNvSpPr/>
          <p:nvPr userDrawn="1"/>
        </p:nvSpPr>
        <p:spPr>
          <a:xfrm>
            <a:off x="1350426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Oval 134"/>
          <p:cNvSpPr/>
          <p:nvPr userDrawn="1"/>
        </p:nvSpPr>
        <p:spPr>
          <a:xfrm rot="10800000">
            <a:off x="741743" y="3592786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 userDrawn="1"/>
        </p:nvSpPr>
        <p:spPr>
          <a:xfrm rot="10800000">
            <a:off x="741743" y="2982789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Oval 136"/>
          <p:cNvSpPr/>
          <p:nvPr userDrawn="1"/>
        </p:nvSpPr>
        <p:spPr>
          <a:xfrm rot="10800000">
            <a:off x="741743" y="2380541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Oval 137"/>
          <p:cNvSpPr/>
          <p:nvPr userDrawn="1"/>
        </p:nvSpPr>
        <p:spPr>
          <a:xfrm rot="10800000">
            <a:off x="741743" y="1795137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9" name="Oval 138"/>
          <p:cNvSpPr/>
          <p:nvPr userDrawn="1"/>
        </p:nvSpPr>
        <p:spPr>
          <a:xfrm rot="10800000">
            <a:off x="741743" y="4190197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Oval 140"/>
          <p:cNvSpPr/>
          <p:nvPr userDrawn="1"/>
        </p:nvSpPr>
        <p:spPr>
          <a:xfrm>
            <a:off x="120288" y="2392548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 userDrawn="1"/>
        </p:nvSpPr>
        <p:spPr>
          <a:xfrm>
            <a:off x="120288" y="3002545"/>
            <a:ext cx="479506" cy="479506"/>
          </a:xfrm>
          <a:prstGeom prst="ellipse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 userDrawn="1"/>
        </p:nvSpPr>
        <p:spPr>
          <a:xfrm>
            <a:off x="120288" y="3604793"/>
            <a:ext cx="479506" cy="479506"/>
          </a:xfrm>
          <a:prstGeom prst="ellipse">
            <a:avLst/>
          </a:prstGeom>
          <a:solidFill>
            <a:schemeClr val="bg1">
              <a:alpha val="1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 userDrawn="1"/>
        </p:nvSpPr>
        <p:spPr>
          <a:xfrm>
            <a:off x="120288" y="4190197"/>
            <a:ext cx="479506" cy="479506"/>
          </a:xfrm>
          <a:prstGeom prst="ellipse">
            <a:avLst/>
          </a:prstGeom>
          <a:solidFill>
            <a:schemeClr val="bg1">
              <a:alpha val="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Oval 144"/>
          <p:cNvSpPr/>
          <p:nvPr userDrawn="1"/>
        </p:nvSpPr>
        <p:spPr>
          <a:xfrm>
            <a:off x="120288" y="1795137"/>
            <a:ext cx="479506" cy="479506"/>
          </a:xfrm>
          <a:prstGeom prst="ellipse">
            <a:avLst/>
          </a:prstGeom>
          <a:solidFill>
            <a:schemeClr val="bg1">
              <a:alpha val="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712474" y="2414051"/>
            <a:ext cx="5680075" cy="1470025"/>
          </a:xfrm>
        </p:spPr>
        <p:txBody>
          <a:bodyPr anchor="ctr">
            <a:noAutofit/>
          </a:bodyPr>
          <a:lstStyle>
            <a:lvl1pPr algn="l">
              <a:defRPr sz="60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Section Name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7549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3633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371600"/>
            <a:ext cx="8089900" cy="4572000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  <a:lvl2pPr marL="450850" marR="0" indent="-234950" algn="l" defTabSz="4572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>
                <a:solidFill>
                  <a:schemeClr val="tx1"/>
                </a:solidFill>
              </a:defRPr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endParaRPr lang="en-US" dirty="0" smtClean="0"/>
          </a:p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r>
              <a:rPr lang="en-US" dirty="0" smtClean="0"/>
              <a:t>Second level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383777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4709160" y="1371600"/>
            <a:ext cx="3977640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57200" y="1371600"/>
            <a:ext cx="3977640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057400"/>
            <a:ext cx="3977640" cy="3362960"/>
          </a:xfrm>
        </p:spPr>
        <p:txBody>
          <a:bodyPr/>
          <a:lstStyle/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635375" y="306388"/>
            <a:ext cx="5051425" cy="376237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57200" y="1371600"/>
            <a:ext cx="3977640" cy="470932"/>
          </a:xfrm>
          <a:prstGeom prst="rect">
            <a:avLst/>
          </a:prstGeom>
          <a:solidFill>
            <a:srgbClr val="EA713D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en-US" b="0" dirty="0" smtClean="0">
                <a:solidFill>
                  <a:schemeClr val="bg1"/>
                </a:solidFill>
                <a:latin typeface="Century Gothic"/>
              </a:rPr>
              <a:t>Click to edit Master text styles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4709160" y="1371600"/>
            <a:ext cx="3977640" cy="470932"/>
          </a:xfrm>
          <a:prstGeom prst="rect">
            <a:avLst/>
          </a:prstGeom>
          <a:solidFill>
            <a:srgbClr val="EA713D"/>
          </a:solidFill>
        </p:spPr>
        <p:txBody>
          <a:bodyPr wrap="square" anchor="ctr">
            <a:noAutofit/>
          </a:bodyPr>
          <a:lstStyle/>
          <a:p>
            <a:pPr lvl="0" algn="ctr"/>
            <a:r>
              <a:rPr lang="en-US" b="0" dirty="0" smtClean="0">
                <a:solidFill>
                  <a:schemeClr val="bg1"/>
                </a:solidFill>
                <a:latin typeface="Century Gothic"/>
              </a:rPr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3" hasCustomPrompt="1"/>
          </p:nvPr>
        </p:nvSpPr>
        <p:spPr>
          <a:xfrm>
            <a:off x="4709160" y="2057400"/>
            <a:ext cx="3977640" cy="3362960"/>
          </a:xfrm>
        </p:spPr>
        <p:txBody>
          <a:bodyPr/>
          <a:lstStyle/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86210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525963"/>
          </a:xfrm>
        </p:spPr>
        <p:txBody>
          <a:bodyPr/>
          <a:lstStyle>
            <a:lvl1pPr>
              <a:defRPr sz="2000" b="1">
                <a:solidFill>
                  <a:srgbClr val="EA713D"/>
                </a:solidFill>
              </a:defRPr>
            </a:lvl1pPr>
            <a:lvl2pPr>
              <a:defRPr sz="20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525963"/>
          </a:xfrm>
        </p:spPr>
        <p:txBody>
          <a:bodyPr/>
          <a:lstStyle>
            <a:lvl1pPr>
              <a:defRPr sz="2000" b="1">
                <a:solidFill>
                  <a:srgbClr val="EA713D"/>
                </a:solidFill>
              </a:defRPr>
            </a:lvl1pPr>
            <a:lvl2pPr>
              <a:defRPr sz="20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577080" y="1371600"/>
            <a:ext cx="0" cy="4525963"/>
          </a:xfrm>
          <a:prstGeom prst="line">
            <a:avLst/>
          </a:prstGeom>
          <a:ln w="1270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3727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21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402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43001"/>
            <a:ext cx="3008313" cy="624840"/>
          </a:xfrm>
        </p:spPr>
        <p:txBody>
          <a:bodyPr anchor="t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143000"/>
            <a:ext cx="5111750" cy="4947603"/>
          </a:xfrm>
          <a:solidFill>
            <a:srgbClr val="EA713D"/>
          </a:solidFill>
          <a:ln>
            <a:noFill/>
          </a:ln>
        </p:spPr>
        <p:txBody>
          <a:bodyPr anchor="ctr"/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920240"/>
            <a:ext cx="3008313" cy="42059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9548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9144000" cy="881359"/>
          </a:xfrm>
          <a:prstGeom prst="rect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</a:schemeClr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1080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Century Gothic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31148" y="0"/>
            <a:ext cx="6355653" cy="88135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572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7200" y="6519671"/>
            <a:ext cx="2133600" cy="3383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>
              <a:defRPr sz="800">
                <a:solidFill>
                  <a:schemeClr val="bg2">
                    <a:lumMod val="50000"/>
                  </a:schemeClr>
                </a:solidFill>
                <a:latin typeface="Century Gothic"/>
                <a:cs typeface="Century Gothic"/>
              </a:defRPr>
            </a:lvl1pPr>
          </a:lstStyle>
          <a:p>
            <a:fld id="{D3DEDF89-8E0A-854D-9A33-444D75E6987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0" y="6519672"/>
            <a:ext cx="9144000" cy="0"/>
          </a:xfrm>
          <a:prstGeom prst="line">
            <a:avLst/>
          </a:prstGeom>
          <a:ln w="12700" cmpd="sng">
            <a:solidFill>
              <a:schemeClr val="bg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Oval 3"/>
          <p:cNvSpPr/>
          <p:nvPr userDrawn="1"/>
        </p:nvSpPr>
        <p:spPr>
          <a:xfrm>
            <a:off x="5651508" y="19270"/>
            <a:ext cx="177800" cy="177800"/>
          </a:xfrm>
          <a:prstGeom prst="ellipse">
            <a:avLst/>
          </a:prstGeom>
          <a:solidFill>
            <a:schemeClr val="bg1">
              <a:alpha val="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 userDrawn="1"/>
        </p:nvSpPr>
        <p:spPr>
          <a:xfrm>
            <a:off x="5651508" y="228369"/>
            <a:ext cx="177800" cy="177800"/>
          </a:xfrm>
          <a:prstGeom prst="ellipse">
            <a:avLst/>
          </a:prstGeom>
          <a:solidFill>
            <a:schemeClr val="bg1">
              <a:alpha val="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 userDrawn="1"/>
        </p:nvSpPr>
        <p:spPr>
          <a:xfrm>
            <a:off x="5651508" y="443138"/>
            <a:ext cx="177800" cy="177800"/>
          </a:xfrm>
          <a:prstGeom prst="ellipse">
            <a:avLst/>
          </a:prstGeom>
          <a:solidFill>
            <a:schemeClr val="bg1">
              <a:alpha val="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5651508" y="655934"/>
            <a:ext cx="177800" cy="177800"/>
          </a:xfrm>
          <a:prstGeom prst="ellipse">
            <a:avLst/>
          </a:prstGeom>
          <a:solidFill>
            <a:schemeClr val="bg1">
              <a:alpha val="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600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1" r:id="rId2"/>
    <p:sldLayoutId id="2147483650" r:id="rId3"/>
    <p:sldLayoutId id="2147483659" r:id="rId4"/>
    <p:sldLayoutId id="2147483651" r:id="rId5"/>
    <p:sldLayoutId id="2147483652" r:id="rId6"/>
    <p:sldLayoutId id="2147483654" r:id="rId7"/>
    <p:sldLayoutId id="2147483655" r:id="rId8"/>
    <p:sldLayoutId id="2147483656" r:id="rId9"/>
    <p:sldLayoutId id="2147483662" r:id="rId10"/>
  </p:sldLayoutIdLst>
  <p:timing>
    <p:tnLst>
      <p:par>
        <p:cTn id="1" dur="indefinite" restart="never" nodeType="tmRoot"/>
      </p:par>
    </p:tnLst>
  </p:timing>
  <p:hf hdr="0" ftr="0" dt="0"/>
  <p:txStyles>
    <p:titleStyle>
      <a:lvl1pPr algn="r" defTabSz="457200" rtl="0" eaLnBrk="1" latinLnBrk="0" hangingPunct="1">
        <a:spcBef>
          <a:spcPct val="0"/>
        </a:spcBef>
        <a:buNone/>
        <a:defRPr sz="2400" b="0" kern="1200">
          <a:solidFill>
            <a:schemeClr val="tx1"/>
          </a:solidFill>
          <a:latin typeface="Century Gothic"/>
          <a:ea typeface="+mj-ea"/>
          <a:cs typeface="Century Gothic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500"/>
        </a:spcBef>
        <a:buFont typeface="Arial"/>
        <a:buNone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458788" indent="-174625" algn="l" defTabSz="4572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>
          <a:solidFill>
            <a:srgbClr val="525352"/>
          </a:solidFill>
          <a:latin typeface="Century Gothic"/>
          <a:ea typeface="+mn-ea"/>
          <a:cs typeface="Century Gothic"/>
        </a:defRPr>
      </a:lvl2pPr>
      <a:lvl3pPr marL="919163" indent="-168275" algn="l" defTabSz="457200" rtl="0" eaLnBrk="1" latinLnBrk="0" hangingPunct="1">
        <a:lnSpc>
          <a:spcPct val="100000"/>
        </a:lnSpc>
        <a:spcBef>
          <a:spcPts val="500"/>
        </a:spcBef>
        <a:buClr>
          <a:schemeClr val="accent2"/>
        </a:buClr>
        <a:buSzPct val="100000"/>
        <a:buFont typeface="Wingdings" charset="2"/>
        <a:buChar char="§"/>
        <a:defRPr sz="14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8881" y="2273300"/>
            <a:ext cx="6896943" cy="1470025"/>
          </a:xfrm>
        </p:spPr>
        <p:txBody>
          <a:bodyPr/>
          <a:lstStyle/>
          <a:p>
            <a:pPr algn="r"/>
            <a:r>
              <a:rPr lang="en-US" dirty="0" smtClean="0"/>
              <a:t>Slow Dance Your Way </a:t>
            </a:r>
            <a:br>
              <a:rPr lang="en-US" dirty="0" smtClean="0"/>
            </a:br>
            <a:r>
              <a:rPr lang="en-US" dirty="0" smtClean="0"/>
              <a:t>to Success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25749" y="4163991"/>
            <a:ext cx="5680075" cy="1050925"/>
          </a:xfrm>
        </p:spPr>
        <p:txBody>
          <a:bodyPr/>
          <a:lstStyle/>
          <a:p>
            <a:r>
              <a:rPr lang="en-US" dirty="0"/>
              <a:t>How does </a:t>
            </a:r>
            <a:r>
              <a:rPr lang="en-US" dirty="0" smtClean="0"/>
              <a:t>a batter’s </a:t>
            </a:r>
            <a:r>
              <a:rPr lang="en-US" dirty="0"/>
              <a:t>walk on music affect pitcher performance?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317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Plan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25296"/>
            <a:ext cx="8089900" cy="4572000"/>
          </a:xfrm>
        </p:spPr>
        <p:txBody>
          <a:bodyPr>
            <a:noAutofit/>
          </a:bodyPr>
          <a:lstStyle/>
          <a:p>
            <a:pPr marL="279400">
              <a:spcBef>
                <a:spcPts val="0"/>
              </a:spcBef>
            </a:pPr>
            <a:r>
              <a:rPr lang="en-US" sz="100" b="0" dirty="0">
                <a:solidFill>
                  <a:srgbClr val="EA713D"/>
                </a:solidFill>
              </a:rPr>
              <a:t>	</a:t>
            </a:r>
            <a:r>
              <a:rPr lang="en-US" sz="100" b="0" dirty="0" smtClean="0">
                <a:solidFill>
                  <a:srgbClr val="EA713D"/>
                </a:solidFill>
              </a:rPr>
              <a:t>	</a:t>
            </a:r>
            <a:endParaRPr lang="en-US" sz="100" b="0" dirty="0" smtClean="0"/>
          </a:p>
          <a:p>
            <a:pPr>
              <a:spcBef>
                <a:spcPts val="0"/>
              </a:spcBef>
            </a:pPr>
            <a:r>
              <a:rPr lang="en-US" sz="1800" dirty="0" smtClean="0">
                <a:solidFill>
                  <a:srgbClr val="EA713D"/>
                </a:solidFill>
              </a:rPr>
              <a:t>Inspiration</a:t>
            </a:r>
            <a:endParaRPr lang="en-US" sz="1800" dirty="0">
              <a:solidFill>
                <a:srgbClr val="EA713D"/>
              </a:solidFill>
            </a:endParaRPr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 smtClean="0"/>
              <a:t>Research in other sports suggests matching music BPM with activity tempo improves performance </a:t>
            </a:r>
          </a:p>
          <a:p>
            <a:pPr marL="279400">
              <a:spcBef>
                <a:spcPts val="0"/>
              </a:spcBef>
            </a:pPr>
            <a:endParaRPr lang="en-US" sz="1600" b="0" dirty="0" smtClean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 smtClean="0"/>
              <a:t>No such research has been completed in baseball </a:t>
            </a:r>
          </a:p>
          <a:p>
            <a:pPr marL="279400">
              <a:spcBef>
                <a:spcPts val="0"/>
              </a:spcBef>
            </a:pPr>
            <a:endParaRPr lang="en-US" sz="1600" b="0" dirty="0" smtClean="0"/>
          </a:p>
          <a:p>
            <a:pPr>
              <a:spcBef>
                <a:spcPts val="0"/>
              </a:spcBef>
            </a:pPr>
            <a:r>
              <a:rPr lang="en-US" sz="1800" dirty="0">
                <a:solidFill>
                  <a:srgbClr val="EA713D"/>
                </a:solidFill>
              </a:rPr>
              <a:t>Our </a:t>
            </a:r>
            <a:r>
              <a:rPr lang="en-US" sz="1800" dirty="0" smtClean="0">
                <a:solidFill>
                  <a:srgbClr val="EA713D"/>
                </a:solidFill>
              </a:rPr>
              <a:t>approach</a:t>
            </a:r>
            <a:endParaRPr lang="en-US" sz="1600" b="0" dirty="0">
              <a:solidFill>
                <a:srgbClr val="EA713D"/>
              </a:solidFill>
            </a:endParaRPr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/>
              <a:t>Compiled a data set of Orioles players</a:t>
            </a:r>
            <a:r>
              <a:rPr lang="en-US" sz="1600" b="0" dirty="0" smtClean="0"/>
              <a:t>’ walk on </a:t>
            </a:r>
            <a:r>
              <a:rPr lang="en-US" sz="1600" b="0" dirty="0"/>
              <a:t>songs including song name, title, and beats per minute</a:t>
            </a:r>
          </a:p>
          <a:p>
            <a:pPr marL="279400">
              <a:spcBef>
                <a:spcPts val="0"/>
              </a:spcBef>
            </a:pPr>
            <a:endParaRPr lang="en-US" sz="1600" b="0" dirty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/>
              <a:t>Matched Pitch f/x data to song information</a:t>
            </a:r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endParaRPr lang="en-US" sz="1600" b="0" dirty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/>
              <a:t>Correlated pitch speed and BPM of the walk on song</a:t>
            </a:r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endParaRPr lang="en-US" sz="1600" b="0" dirty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 err="1"/>
              <a:t>Subsetted</a:t>
            </a:r>
            <a:r>
              <a:rPr lang="en-US" sz="1600" b="0" dirty="0"/>
              <a:t> data to look only at the 1</a:t>
            </a:r>
            <a:r>
              <a:rPr lang="en-US" sz="1600" b="0" baseline="30000" dirty="0"/>
              <a:t>st</a:t>
            </a:r>
            <a:r>
              <a:rPr lang="en-US" sz="1600" b="0" dirty="0"/>
              <a:t> pitch and only </a:t>
            </a:r>
            <a:r>
              <a:rPr lang="en-US" sz="1600" b="0" dirty="0" smtClean="0"/>
              <a:t>fastballs and only when batters were home</a:t>
            </a:r>
            <a:endParaRPr lang="en-US" sz="1600" b="0" dirty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endParaRPr lang="en-US" sz="1600" b="0" dirty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r>
              <a:rPr lang="en-US" sz="1600" b="0" dirty="0" smtClean="0"/>
              <a:t>Final regression examining relationship batter getting a hit and BPM</a:t>
            </a:r>
            <a:endParaRPr lang="en-US" sz="1600" b="0" dirty="0"/>
          </a:p>
          <a:p>
            <a:pPr marL="279400">
              <a:spcBef>
                <a:spcPts val="0"/>
              </a:spcBef>
            </a:pPr>
            <a:endParaRPr lang="en-US" sz="1600" b="0" dirty="0"/>
          </a:p>
          <a:p>
            <a:pPr marL="279400">
              <a:spcBef>
                <a:spcPts val="0"/>
              </a:spcBef>
            </a:pPr>
            <a:endParaRPr lang="en-US" sz="1800" b="0" dirty="0" smtClean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endParaRPr lang="en-US" sz="1800" b="0" dirty="0" smtClean="0"/>
          </a:p>
          <a:p>
            <a:pPr marL="450850" indent="-171450">
              <a:spcBef>
                <a:spcPts val="0"/>
              </a:spcBef>
              <a:buFont typeface="Arial"/>
              <a:buChar char="•"/>
            </a:pPr>
            <a:endParaRPr lang="en-US" sz="1800" b="0" dirty="0" smtClean="0"/>
          </a:p>
        </p:txBody>
      </p:sp>
    </p:spTree>
    <p:extLst>
      <p:ext uri="{BB962C8B-B14F-4D97-AF65-F5344CB8AC3E}">
        <p14:creationId xmlns:p14="http://schemas.microsoft.com/office/powerpoint/2010/main" val="3297933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371600"/>
            <a:ext cx="8089900" cy="1772653"/>
          </a:xfrm>
        </p:spPr>
        <p:txBody>
          <a:bodyPr/>
          <a:lstStyle/>
          <a:p>
            <a:pPr algn="ctr"/>
            <a:r>
              <a:rPr lang="en-US" b="0" dirty="0" smtClean="0"/>
              <a:t>“Music </a:t>
            </a:r>
            <a:r>
              <a:rPr lang="en-US" b="0" dirty="0"/>
              <a:t>alters emotional and physiological arousal and can therefore be used prior to competition or training as a stimulant, or as a sedative to calm "up" or anxious feelings (Bishop et al., 2007). Music thus provides arousal regulation fostering an optimal mindset</a:t>
            </a:r>
            <a:r>
              <a:rPr lang="en-US" b="0" dirty="0" smtClean="0"/>
              <a:t>.”</a:t>
            </a:r>
          </a:p>
          <a:p>
            <a:pPr algn="ctr"/>
            <a:endParaRPr lang="en-US" sz="1200" b="0" dirty="0" smtClean="0"/>
          </a:p>
          <a:p>
            <a:pPr algn="ctr"/>
            <a:r>
              <a:rPr lang="en-US" sz="1200" b="0" dirty="0" smtClean="0"/>
              <a:t> </a:t>
            </a:r>
            <a:r>
              <a:rPr lang="en-US" sz="1200" b="0" dirty="0"/>
              <a:t>http://</a:t>
            </a:r>
            <a:r>
              <a:rPr lang="en-US" sz="1200" b="0" dirty="0" err="1"/>
              <a:t>thesportjournal.org</a:t>
            </a:r>
            <a:r>
              <a:rPr lang="en-US" sz="1200" b="0" dirty="0"/>
              <a:t>/article/music-sport-and-exercise-update-research-and-application/</a:t>
            </a:r>
          </a:p>
          <a:p>
            <a:pPr algn="ctr"/>
            <a:endParaRPr lang="en-US" b="0" dirty="0" smtClean="0"/>
          </a:p>
          <a:p>
            <a:pPr algn="ctr"/>
            <a:endParaRPr lang="en-US" b="0" dirty="0"/>
          </a:p>
        </p:txBody>
      </p:sp>
      <p:sp>
        <p:nvSpPr>
          <p:cNvPr id="5" name="Content Placeholder 3"/>
          <p:cNvSpPr txBox="1">
            <a:spLocks/>
          </p:cNvSpPr>
          <p:nvPr/>
        </p:nvSpPr>
        <p:spPr>
          <a:xfrm>
            <a:off x="457200" y="3945635"/>
            <a:ext cx="8089900" cy="17726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457200" rtl="0" eaLnBrk="1" latinLnBrk="0" hangingPunct="1">
              <a:lnSpc>
                <a:spcPct val="10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1pPr>
            <a:lvl2pPr marL="450850" marR="0" indent="-234950" algn="l" defTabSz="4572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919163" indent="-168275" algn="l" defTabSz="4572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accent2"/>
              </a:buClr>
              <a:buSzPct val="100000"/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Hypothesis: </a:t>
            </a:r>
            <a:r>
              <a:rPr lang="en-US" b="0" dirty="0" smtClean="0"/>
              <a:t>Lower BPM will enhance batter’s performance (hit) while higher BPM will enhance pitcher performance (pitch speed).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5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Findings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371600"/>
            <a:ext cx="4392592" cy="4572000"/>
          </a:xfrm>
        </p:spPr>
        <p:txBody>
          <a:bodyPr/>
          <a:lstStyle/>
          <a:p>
            <a:r>
              <a:rPr lang="en-US" dirty="0" smtClean="0"/>
              <a:t>Range of BPM in songs studied: 73-174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pPr>
              <a:spcBef>
                <a:spcPts val="0"/>
              </a:spcBef>
            </a:pPr>
            <a:endParaRPr lang="en-US" sz="1800" dirty="0" smtClean="0">
              <a:solidFill>
                <a:srgbClr val="EA713D"/>
              </a:solidFill>
            </a:endParaRPr>
          </a:p>
          <a:p>
            <a:pPr>
              <a:spcBef>
                <a:spcPts val="0"/>
              </a:spcBef>
            </a:pPr>
            <a:endParaRPr lang="en-US" sz="1800" dirty="0">
              <a:solidFill>
                <a:srgbClr val="EA713D"/>
              </a:solidFill>
            </a:endParaRPr>
          </a:p>
          <a:p>
            <a:pPr algn="ctr">
              <a:spcBef>
                <a:spcPts val="0"/>
              </a:spcBef>
            </a:pPr>
            <a:r>
              <a:rPr lang="en-US" sz="2800" dirty="0">
                <a:solidFill>
                  <a:srgbClr val="EA713D"/>
                </a:solidFill>
              </a:rPr>
              <a:t>For every additional 100 BPM a batter is 8% less likely to hit the ball into play on the first pitch</a:t>
            </a:r>
            <a:endParaRPr lang="en-US" sz="2800" dirty="0">
              <a:solidFill>
                <a:srgbClr val="EA713D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b="21538"/>
          <a:stretch/>
        </p:blipFill>
        <p:spPr>
          <a:xfrm>
            <a:off x="4849792" y="1371599"/>
            <a:ext cx="4325000" cy="430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4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DEDF89-8E0A-854D-9A33-444D75E69871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148" y="881359"/>
            <a:ext cx="4208310" cy="5446048"/>
          </a:xfr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Findings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688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2"/>
            </a:gs>
            <a:gs pos="100000">
              <a:schemeClr val="accent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27" y="679049"/>
            <a:ext cx="3880297" cy="33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399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36">
      <a:dk1>
        <a:sysClr val="windowText" lastClr="000000"/>
      </a:dk1>
      <a:lt1>
        <a:sysClr val="window" lastClr="FFFFFF"/>
      </a:lt1>
      <a:dk2>
        <a:srgbClr val="592C81"/>
      </a:dk2>
      <a:lt2>
        <a:srgbClr val="A5A6A5"/>
      </a:lt2>
      <a:accent1>
        <a:srgbClr val="799A3D"/>
      </a:accent1>
      <a:accent2>
        <a:srgbClr val="A3AD2A"/>
      </a:accent2>
      <a:accent3>
        <a:srgbClr val="0F4B91"/>
      </a:accent3>
      <a:accent4>
        <a:srgbClr val="863375"/>
      </a:accent4>
      <a:accent5>
        <a:srgbClr val="FFCF03"/>
      </a:accent5>
      <a:accent6>
        <a:srgbClr val="3E1952"/>
      </a:accent6>
      <a:hlink>
        <a:srgbClr val="1B5630"/>
      </a:hlink>
      <a:folHlink>
        <a:srgbClr val="DE890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bg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noAutofit/>
      </a:bodyPr>
      <a:lstStyle>
        <a:defPPr>
          <a:defRPr sz="2000" dirty="0" err="1" smtClean="0">
            <a:latin typeface="Century Gothic"/>
            <a:cs typeface="Century Gothic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6275</TotalTime>
  <Words>135</Words>
  <Application>Microsoft Macintosh PowerPoint</Application>
  <PresentationFormat>On-screen Show (4:3)</PresentationFormat>
  <Paragraphs>38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Century Gothic</vt:lpstr>
      <vt:lpstr>Wingdings</vt:lpstr>
      <vt:lpstr>Arial</vt:lpstr>
      <vt:lpstr>Office Theme</vt:lpstr>
      <vt:lpstr>Slow Dance Your Way  to Success</vt:lpstr>
      <vt:lpstr>Our Plan</vt:lpstr>
      <vt:lpstr>Hypothesis</vt:lpstr>
      <vt:lpstr>Our Findings</vt:lpstr>
      <vt:lpstr>Our Findings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Amanda Coyle</dc:creator>
  <cp:lastModifiedBy>Microsoft Office User</cp:lastModifiedBy>
  <cp:revision>102</cp:revision>
  <dcterms:created xsi:type="dcterms:W3CDTF">2014-10-07T18:39:53Z</dcterms:created>
  <dcterms:modified xsi:type="dcterms:W3CDTF">2016-02-05T22:04:55Z</dcterms:modified>
</cp:coreProperties>
</file>

<file path=docProps/thumbnail.jpeg>
</file>